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84" r:id="rId27"/>
    <p:sldId id="285" r:id="rId28"/>
    <p:sldId id="286" r:id="rId29"/>
    <p:sldId id="290" r:id="rId30"/>
    <p:sldId id="287" r:id="rId31"/>
    <p:sldId id="288" r:id="rId32"/>
    <p:sldId id="289" r:id="rId33"/>
    <p:sldId id="291" r:id="rId34"/>
    <p:sldId id="293" r:id="rId35"/>
    <p:sldId id="292" r:id="rId36"/>
    <p:sldId id="294" r:id="rId37"/>
    <p:sldId id="295" r:id="rId38"/>
    <p:sldId id="296" r:id="rId39"/>
    <p:sldId id="299" r:id="rId40"/>
    <p:sldId id="300" r:id="rId41"/>
    <p:sldId id="297" r:id="rId42"/>
    <p:sldId id="29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258"/>
    <p:restoredTop sz="94674"/>
  </p:normalViewPr>
  <p:slideViewPr>
    <p:cSldViewPr snapToGrid="0" snapToObjects="1">
      <p:cViewPr varScale="1">
        <p:scale>
          <a:sx n="80" d="100"/>
          <a:sy n="80" d="100"/>
        </p:scale>
        <p:origin x="192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9D9D5-DDFE-AB45-B46D-5BC7EC3F9BE9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A730E-4B9E-CD4D-8A87-1DB459182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8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deviation between folds for each sub in memory task suggesting that these values don’t vary much between folds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A730E-4B9E-CD4D-8A87-1DB459182E9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30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363F0-77E2-514E-AF52-DF6798EFE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9BDAD-038F-2D47-86B7-E74EC98DB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78DEE-8FD2-7C41-862C-18C710A52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CF89E-7735-1C42-BA1C-D264C62A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73AC7-A27D-9640-95BC-AEE8A9F1B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13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ECBE1-BA9E-394C-9FEE-679F9980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CD942-2D6C-6049-99FA-58F19A4DA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34988-CC6F-3F4B-9CCA-E118711C2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5BD3E-DF51-2F47-B82F-7E749D86F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50DA7-F6A4-A44F-8D81-65AEAE66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65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4DA953-EFE5-EC44-B8FC-8FB6B5B85D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90112F-8710-AF43-A9CF-17382AD66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A8566-C484-9F40-9C76-07E596C0E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C7394-61F9-594C-B3EA-CF54B75E6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DBBB-A523-794F-BE17-1F50638E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5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1C0C7-2D78-4D4A-85A0-75BA9FE23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6C58-9BD3-F540-8DE1-7C626420C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A0C8-4593-7545-8A64-14CAB74F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5171A-87AA-8C4B-B250-8503852BC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C8A58-C91B-784D-8EA7-77EECFF1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31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3EE01-5D33-CB46-A055-C529685C3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E1011-2FDE-F943-8B95-756A5A86C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43101-763C-7C41-9189-80F53E5EF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19804-2E97-A542-B73D-51CBB93F1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1B589-3C55-B64E-B4CD-84C30A3A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94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1473-1DA7-444B-B4A5-1EDD79970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0CED-3654-F945-A5F6-4269D14105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AE43F-5C1C-7C46-901E-666466C44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9657B-7BA6-0E43-B280-9AA214F16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2334E-4418-574A-A901-5C8F6DE66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45207-0824-0D4D-8F12-6167B8C3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97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4097-D66D-4545-82BE-84E7CC09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8580-AC1C-0442-B654-53FE83894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B35AB-EF34-AB4E-9AE1-7D4F83B0D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3AE758-6C9E-F246-B80A-3FA645C597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B07FD-9405-4C4E-9565-B67E4CC52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470F73-DB3C-C64B-88CC-DC107AAD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36D458-9014-624B-879A-C5541059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D69E79-7CFA-624C-A70F-3867A671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4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C7533-0E42-1F47-8EBF-AEA823A1A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46713E-44F7-C445-ABD7-5B6E0BA8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E02B7-2AD2-AB47-A732-A3A0351FA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B9753-0822-B440-A27B-AA096412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41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E1FD8B-51DA-E24D-8599-054FB1FEA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CA162F-72AE-A04A-AD69-C2DA981A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D74A2-082A-D34B-882F-EBA83CAC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8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21B7-1B31-194A-A037-0AF4BFFC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094F9-A8D8-6D45-B92A-DFA6893E0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C029D3-D750-444A-BC91-22E39A117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B47D1-F7D5-6D42-B56B-63B3AA7E5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11F3A-E426-3844-8A6A-AFC81C7A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88B716-5534-5A40-B90C-CE115D488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31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EB10-F436-4F47-9C3F-226A628B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4A397-FD18-8940-A1BE-5AAC2C92E7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2A2C7-F5D0-CF4D-AA5F-C2BAE6FCD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1E3F1-D29D-4A43-ABE3-D77BA64B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C9725-E866-7E4F-862C-A198881E7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7AF99-C6D1-3540-8FEA-4BD344BF1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6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CB99D-5ED2-D142-89CD-22D30EB4E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20360-A353-6347-BDB8-D702869BE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DC347-12C6-664F-AC8C-84699F6AD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E3951-0666-BE4E-BBC6-0A31567BE0B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E4E3E-2348-D342-AC10-6714DFDD2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AB82-82A4-0044-AF9B-7E75438B3F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4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3867-F401-8145-85EA-1F69F2ECE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 Regression and SVM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4C676-23ED-1C4C-8D01-5ED38993B8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4247716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BCB571-33C2-7A42-A8D9-6333819DBBB3}"/>
              </a:ext>
            </a:extLst>
          </p:cNvPr>
          <p:cNvSpPr txBox="1"/>
          <p:nvPr/>
        </p:nvSpPr>
        <p:spPr>
          <a:xfrm>
            <a:off x="8879840" y="0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D12720-F708-824A-B38C-4D87D5ABC284}"/>
              </a:ext>
            </a:extLst>
          </p:cNvPr>
          <p:cNvSpPr txBox="1"/>
          <p:nvPr/>
        </p:nvSpPr>
        <p:spPr>
          <a:xfrm>
            <a:off x="3068320" y="0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9D7D5-216E-E342-9720-203AF933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326" y="502444"/>
            <a:ext cx="5792523" cy="4139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303059-91B2-884D-9D90-E82924E8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" y="369332"/>
            <a:ext cx="6165046" cy="440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26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64383-972B-C540-99D6-EA5A9201C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Accuracy Between Models</a:t>
            </a:r>
          </a:p>
        </p:txBody>
      </p:sp>
    </p:spTree>
    <p:extLst>
      <p:ext uri="{BB962C8B-B14F-4D97-AF65-F5344CB8AC3E}">
        <p14:creationId xmlns:p14="http://schemas.microsoft.com/office/powerpoint/2010/main" val="2935451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88C6-CE1A-CC40-BCE3-43B57B664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99715"/>
          </a:xfrm>
        </p:spPr>
        <p:txBody>
          <a:bodyPr>
            <a:normAutofit/>
          </a:bodyPr>
          <a:lstStyle/>
          <a:p>
            <a:r>
              <a:rPr lang="en-US" sz="2800" dirty="0"/>
              <a:t>Between subject within task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4E1D5-A2AD-B140-8B73-C4045D904798}"/>
              </a:ext>
            </a:extLst>
          </p:cNvPr>
          <p:cNvSpPr txBox="1"/>
          <p:nvPr/>
        </p:nvSpPr>
        <p:spPr>
          <a:xfrm>
            <a:off x="8318601" y="3722869"/>
            <a:ext cx="253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F2745-9059-804E-B410-67D7D5344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2" t="13496" r="14939"/>
          <a:stretch/>
        </p:blipFill>
        <p:spPr>
          <a:xfrm>
            <a:off x="5980551" y="969047"/>
            <a:ext cx="6211449" cy="2344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949657-D5CB-0144-9D65-0AD27784E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97"/>
          <a:stretch/>
        </p:blipFill>
        <p:spPr>
          <a:xfrm>
            <a:off x="123640" y="852922"/>
            <a:ext cx="6028218" cy="2302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56D2E2-0D07-4842-B916-2D6D30274A28}"/>
              </a:ext>
            </a:extLst>
          </p:cNvPr>
          <p:cNvSpPr txBox="1"/>
          <p:nvPr/>
        </p:nvSpPr>
        <p:spPr>
          <a:xfrm>
            <a:off x="2834091" y="3675466"/>
            <a:ext cx="176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BB3C1-0CAE-D648-9904-E6D7D7229391}"/>
              </a:ext>
            </a:extLst>
          </p:cNvPr>
          <p:cNvSpPr txBox="1"/>
          <p:nvPr/>
        </p:nvSpPr>
        <p:spPr>
          <a:xfrm>
            <a:off x="2834092" y="820656"/>
            <a:ext cx="176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E4F191-457D-3B4E-86C1-38182C185C68}"/>
              </a:ext>
            </a:extLst>
          </p:cNvPr>
          <p:cNvSpPr txBox="1"/>
          <p:nvPr/>
        </p:nvSpPr>
        <p:spPr>
          <a:xfrm>
            <a:off x="8591723" y="752115"/>
            <a:ext cx="253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F1AB911-A6AA-3F43-A20B-87E4A17598CD}"/>
              </a:ext>
            </a:extLst>
          </p:cNvPr>
          <p:cNvSpPr txBox="1">
            <a:spLocks/>
          </p:cNvSpPr>
          <p:nvPr/>
        </p:nvSpPr>
        <p:spPr>
          <a:xfrm>
            <a:off x="123640" y="3037677"/>
            <a:ext cx="10515600" cy="599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Within subject within task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1CF60-8F57-554B-8363-BBD400ADA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40" y="3951722"/>
            <a:ext cx="6752872" cy="2411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9F6B79-A499-C949-BC59-F9DB429B57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4" r="3318"/>
          <a:stretch/>
        </p:blipFill>
        <p:spPr>
          <a:xfrm>
            <a:off x="6196511" y="4084371"/>
            <a:ext cx="5871849" cy="209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16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CA41-93F2-0442-8EB3-522845D4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Within subject between task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C2A73-9FAA-214C-9033-952976093169}"/>
              </a:ext>
            </a:extLst>
          </p:cNvPr>
          <p:cNvSpPr txBox="1"/>
          <p:nvPr/>
        </p:nvSpPr>
        <p:spPr>
          <a:xfrm>
            <a:off x="8204490" y="1167715"/>
            <a:ext cx="158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21474-A528-ED46-AC8E-DA65E255F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60" r="14562"/>
          <a:stretch/>
        </p:blipFill>
        <p:spPr>
          <a:xfrm>
            <a:off x="5797223" y="1537047"/>
            <a:ext cx="6156781" cy="1967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2AAEA5-F4FF-9E40-B3FD-2D58DD1EF7C2}"/>
              </a:ext>
            </a:extLst>
          </p:cNvPr>
          <p:cNvSpPr txBox="1"/>
          <p:nvPr/>
        </p:nvSpPr>
        <p:spPr>
          <a:xfrm>
            <a:off x="2529249" y="1167715"/>
            <a:ext cx="176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BA7B15-412F-4048-B3AC-85CEFB543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79" r="8639"/>
          <a:stretch/>
        </p:blipFill>
        <p:spPr>
          <a:xfrm>
            <a:off x="0" y="1464046"/>
            <a:ext cx="5797223" cy="21138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016BF3-1F5E-7D4F-A73F-7E2461E67EF1}"/>
              </a:ext>
            </a:extLst>
          </p:cNvPr>
          <p:cNvSpPr txBox="1"/>
          <p:nvPr/>
        </p:nvSpPr>
        <p:spPr>
          <a:xfrm>
            <a:off x="317241" y="3881535"/>
            <a:ext cx="6456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Between subject between task analysis?</a:t>
            </a:r>
          </a:p>
        </p:txBody>
      </p:sp>
    </p:spTree>
    <p:extLst>
      <p:ext uri="{BB962C8B-B14F-4D97-AF65-F5344CB8AC3E}">
        <p14:creationId xmlns:p14="http://schemas.microsoft.com/office/powerpoint/2010/main" val="1448865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649B-0BCE-C34D-A3FB-3B3C2DC8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Within sub within task </a:t>
            </a:r>
            <a:r>
              <a:rPr lang="en-US" dirty="0" err="1"/>
              <a:t>acc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7085-96EC-404A-A61F-83D7961190B7}"/>
              </a:ext>
            </a:extLst>
          </p:cNvPr>
          <p:cNvSpPr txBox="1"/>
          <p:nvPr/>
        </p:nvSpPr>
        <p:spPr>
          <a:xfrm>
            <a:off x="8894916" y="1169749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A717D-2695-3046-BF4C-BD4ED562CF5E}"/>
              </a:ext>
            </a:extLst>
          </p:cNvPr>
          <p:cNvSpPr txBox="1"/>
          <p:nvPr/>
        </p:nvSpPr>
        <p:spPr>
          <a:xfrm>
            <a:off x="2182761" y="1247656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40804A-9A12-B74E-B545-1DC6BBE7B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4927600" cy="335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3754A3-1749-9C46-9929-92D68891D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1752600"/>
            <a:ext cx="4927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12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649B-0BCE-C34D-A3FB-3B3C2DC8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Within sub within task </a:t>
            </a:r>
            <a:r>
              <a:rPr lang="en-US" dirty="0" err="1"/>
              <a:t>acc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7085-96EC-404A-A61F-83D7961190B7}"/>
              </a:ext>
            </a:extLst>
          </p:cNvPr>
          <p:cNvSpPr txBox="1"/>
          <p:nvPr/>
        </p:nvSpPr>
        <p:spPr>
          <a:xfrm>
            <a:off x="9072716" y="1146168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A717D-2695-3046-BF4C-BD4ED562CF5E}"/>
              </a:ext>
            </a:extLst>
          </p:cNvPr>
          <p:cNvSpPr txBox="1"/>
          <p:nvPr/>
        </p:nvSpPr>
        <p:spPr>
          <a:xfrm>
            <a:off x="2132372" y="1247616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0AAC2-399C-154E-A8A8-ED0492713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562"/>
            <a:ext cx="4927600" cy="335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FB5BC5-FA3B-D044-9638-D1E15CC8D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821" y="1602562"/>
            <a:ext cx="4927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05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649B-0BCE-C34D-A3FB-3B3C2DC8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Within sub within task </a:t>
            </a:r>
            <a:r>
              <a:rPr lang="en-US" dirty="0" err="1"/>
              <a:t>acc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7085-96EC-404A-A61F-83D7961190B7}"/>
              </a:ext>
            </a:extLst>
          </p:cNvPr>
          <p:cNvSpPr txBox="1"/>
          <p:nvPr/>
        </p:nvSpPr>
        <p:spPr>
          <a:xfrm>
            <a:off x="9072716" y="1169749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A717D-2695-3046-BF4C-BD4ED562CF5E}"/>
              </a:ext>
            </a:extLst>
          </p:cNvPr>
          <p:cNvSpPr txBox="1"/>
          <p:nvPr/>
        </p:nvSpPr>
        <p:spPr>
          <a:xfrm>
            <a:off x="2182761" y="1383268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E400AB-C074-674E-B789-BFD6F682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4927600" cy="335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DFA80-8130-C04A-AD56-A0551A4E1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2" y="1752600"/>
            <a:ext cx="4927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03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AB41-2270-9946-A680-823D81B6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weights </a:t>
            </a:r>
            <a:r>
              <a:rPr lang="en-US" dirty="0" err="1"/>
              <a:t>svm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847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684225"/>
          </a:xfrm>
        </p:spPr>
        <p:txBody>
          <a:bodyPr>
            <a:normAutofit fontScale="90000"/>
          </a:bodyPr>
          <a:lstStyle/>
          <a:p>
            <a:r>
              <a:rPr lang="en-US" dirty="0"/>
              <a:t>Memory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1216500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428559" y="6040869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772614" y="6155520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3990548" y="6148733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791080" y="6202243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1155759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1164465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11035" y="1101711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CDE97-48E3-4242-BBB1-F4D13690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071" y="3849851"/>
            <a:ext cx="2724660" cy="2120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5F6F48-73CD-0C49-9E5D-DF246A845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00" y="3761522"/>
            <a:ext cx="2998734" cy="2334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DA4813-88F6-944A-B8AE-29E7BEBB7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600" y="3849851"/>
            <a:ext cx="2937100" cy="22862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D6903D-C1EF-4C46-A136-AAFBAD8B7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586" y="3849851"/>
            <a:ext cx="2775651" cy="21605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9B75A1-1E22-1645-8CF2-4C7DC7026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434" y="1762504"/>
            <a:ext cx="2746165" cy="21376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7770351-FE25-D44E-B2C8-C6FF4A9DAA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0690" y="1678337"/>
            <a:ext cx="2823218" cy="219761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2D26BB1-42BD-B440-953D-C928B11D38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3257" y="1691928"/>
            <a:ext cx="2860443" cy="22265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1B527E-7BEE-E74F-9DDB-9C0FE3CC81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586" y="1689100"/>
            <a:ext cx="2775855" cy="216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8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792906"/>
          </a:xfrm>
        </p:spPr>
        <p:txBody>
          <a:bodyPr/>
          <a:lstStyle/>
          <a:p>
            <a:r>
              <a:rPr lang="en-US" dirty="0"/>
              <a:t>Mixed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030331" y="832221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440907" y="6467711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533022" y="6487902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3990548" y="6487902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791080" y="6467711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064740" y="745289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75148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33558" y="69320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6288B48-D89A-7749-950A-C35EA02D2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722" y="3831675"/>
            <a:ext cx="3086107" cy="240225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877F6D0-E0B6-2C44-955A-607BB7B1D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651" y="3962400"/>
            <a:ext cx="2915425" cy="22693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8FEBF57-76E4-5C40-9A56-F9444D7DC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175" y="3962400"/>
            <a:ext cx="2939035" cy="22877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84D6A38-DB79-804E-9F20-28C478270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9" y="3962400"/>
            <a:ext cx="2881074" cy="224265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EA98D84-D1B2-BA47-AC8E-4EC31058B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7436" y="1114621"/>
            <a:ext cx="2938140" cy="228707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CC3EEFB-1788-D547-8245-F99B0B9E8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4939" y="1114621"/>
            <a:ext cx="3022534" cy="235276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CBB2D7A-951B-2349-92AF-0660BD1EBF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3516" y="1097144"/>
            <a:ext cx="3168862" cy="24666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3267FA3-997A-1242-8F7C-20507791D8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99" y="1222612"/>
            <a:ext cx="2883801" cy="224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92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CC605B-1FA5-254F-824B-ED0ADD717734}"/>
              </a:ext>
            </a:extLst>
          </p:cNvPr>
          <p:cNvSpPr txBox="1"/>
          <p:nvPr/>
        </p:nvSpPr>
        <p:spPr>
          <a:xfrm>
            <a:off x="8520203" y="278974"/>
            <a:ext cx="172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5AEF3-670E-294F-B164-ABB141EC1BF8}"/>
              </a:ext>
            </a:extLst>
          </p:cNvPr>
          <p:cNvSpPr txBox="1"/>
          <p:nvPr/>
        </p:nvSpPr>
        <p:spPr>
          <a:xfrm>
            <a:off x="2860637" y="278974"/>
            <a:ext cx="81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935A3-FFC0-6E4C-9124-13536632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48306"/>
            <a:ext cx="5715893" cy="4246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7F09E2-FD27-FC47-94F4-C7348EA1B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306"/>
            <a:ext cx="5715893" cy="42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1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Motor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5884071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28257" y="5980941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103365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103365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A69AC-8FA3-474C-BF0F-DB42E364C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319" y="3450647"/>
            <a:ext cx="3156681" cy="2457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CFD11A-A37A-1444-9917-057532474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698" y="3497000"/>
            <a:ext cx="3217457" cy="2504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6D1B11-2417-204B-B9BD-7A6AA397B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291" y="3534854"/>
            <a:ext cx="3245184" cy="2526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FDE68C-AF7D-CF43-995B-CB01CEFCA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883" y="3622431"/>
            <a:ext cx="2999076" cy="23345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218466-D9C4-A541-86D3-EA1793BD6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5736" y="877866"/>
            <a:ext cx="2965395" cy="23082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FAAA4D-2B60-364E-A57D-FAE93AC3D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102" y="887553"/>
            <a:ext cx="3195982" cy="24877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632810-0D4F-754B-A69E-DED23F3E38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5926" y="954376"/>
            <a:ext cx="3090074" cy="240534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60EC09-1821-6A4D-AC26-1B53C67BA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8883" y="996806"/>
            <a:ext cx="3121410" cy="242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57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60A32-30B0-F347-AEBD-6F07F2967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weights log regression</a:t>
            </a:r>
          </a:p>
        </p:txBody>
      </p:sp>
    </p:spTree>
    <p:extLst>
      <p:ext uri="{BB962C8B-B14F-4D97-AF65-F5344CB8AC3E}">
        <p14:creationId xmlns:p14="http://schemas.microsoft.com/office/powerpoint/2010/main" val="2205104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Memory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37277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45070" y="637277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19466" y="6372773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945761" y="6460901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79B508-1F60-E544-9A8D-A44AC5634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692" y="3714958"/>
            <a:ext cx="3066308" cy="2386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BEDED-413F-5F40-8DAF-2A8CF60E8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443" y="3724854"/>
            <a:ext cx="3272048" cy="25469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CF06E-A1C5-E547-B236-E216A0D60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934" y="3799576"/>
            <a:ext cx="3068694" cy="2388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BC72BC-0D69-5B43-8882-1118A4B46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62" y="4014115"/>
            <a:ext cx="2916649" cy="22703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645A0E-C78B-0D48-8BFE-C859E2DE3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7787" y="1134657"/>
            <a:ext cx="3231145" cy="2515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92BECD-A43D-CC48-A21C-944C6A9E4D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7288" y="1209379"/>
            <a:ext cx="3231560" cy="2515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413C36-9F8F-5845-A806-9008513D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9056" y="1279871"/>
            <a:ext cx="3044590" cy="23699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B97FCB-597E-E948-8E6B-4A51F6866E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328974"/>
            <a:ext cx="3059525" cy="23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50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Mixed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57754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FC903-9AD6-DC47-BD75-ED013443A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386" y="3506855"/>
            <a:ext cx="3138897" cy="2443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2F2E3E-676A-7547-9891-D3162E18F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436" y="3529778"/>
            <a:ext cx="3221452" cy="25076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154111-37B3-2A4C-B807-02A1BEF0D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940" y="3560788"/>
            <a:ext cx="3318786" cy="25833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8B3620-BF05-9346-BE29-22B3C7DCB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46" y="3481754"/>
            <a:ext cx="3283146" cy="25556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DACD1A-3586-254B-B037-01FA0020C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9597" y="982708"/>
            <a:ext cx="2954687" cy="2299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6226B1-ADEC-6547-8CAE-D44AC971A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4624" y="957607"/>
            <a:ext cx="3242699" cy="252414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74E4A6E-1ADA-814B-B20D-4E33303B29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1005" y="1036641"/>
            <a:ext cx="3141167" cy="24451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7E00DA9-5F74-8145-808F-04635245D4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1025396"/>
            <a:ext cx="3155613" cy="245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65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Motor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503501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28257" y="646763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457325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457325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03A10-2717-5447-BE33-DBDD9672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224" y="3859585"/>
            <a:ext cx="3238349" cy="2520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DB9FF-97B0-0A4C-9D4E-86AE17743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795" y="3917779"/>
            <a:ext cx="3268600" cy="25443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90A331-F132-F046-B86F-86B277F23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430" y="3962306"/>
            <a:ext cx="3256335" cy="2534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A01A64-D5A0-3E4F-9AA9-1229E6032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7" y="3962307"/>
            <a:ext cx="3106384" cy="2418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3C6FC6-726A-644F-BB2B-66E95C3CC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1395" y="1116912"/>
            <a:ext cx="3124759" cy="24323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9E7FB8-46B0-7B46-9432-7A207A81E3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2030" y="1137549"/>
            <a:ext cx="3098247" cy="24117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41706EE-29A6-CF46-BE52-B6A8FAF8AA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8002" y="1163140"/>
            <a:ext cx="3271374" cy="254646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5BF23AC-7FA3-264C-BD9D-4DD6D2AEDD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14" y="1141182"/>
            <a:ext cx="3474266" cy="270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67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463DB-E97D-A64E-96E4-96757502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deviation between folds in SVM</a:t>
            </a:r>
          </a:p>
        </p:txBody>
      </p:sp>
    </p:spTree>
    <p:extLst>
      <p:ext uri="{BB962C8B-B14F-4D97-AF65-F5344CB8AC3E}">
        <p14:creationId xmlns:p14="http://schemas.microsoft.com/office/powerpoint/2010/main" val="2945764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Memory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37277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45070" y="637277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19466" y="6372773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945761" y="6460901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F9028-CBCF-6A4B-A7E6-533EE4B34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911" y="3768541"/>
            <a:ext cx="2804906" cy="2158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B0853-0E0F-4447-BD4A-DFF017832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304" y="3696354"/>
            <a:ext cx="3114453" cy="23970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4C59DE-0DB1-7D43-A6AA-518AF7F8B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179" y="3696354"/>
            <a:ext cx="3133019" cy="24113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4C58BE-CED8-A047-A804-2E38C8505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94" y="3696354"/>
            <a:ext cx="3275985" cy="25214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4A0531-FB0C-2C4E-B8F3-822E4086D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7560" y="953049"/>
            <a:ext cx="3079389" cy="237009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71F1F4-1227-A24F-8BA8-8C70222A71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5382" y="1025395"/>
            <a:ext cx="2997529" cy="230708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678D9A7-7AC0-DA4F-8359-98D5DCD922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9879" y="1025396"/>
            <a:ext cx="3120538" cy="24017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22BF8D1-58E6-FF4F-9C51-AA33CE2AF9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276" y="1025396"/>
            <a:ext cx="3023927" cy="232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45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Mixed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57754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71FF6-B1C0-804F-84FA-C1F605BA7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447" y="3890042"/>
            <a:ext cx="2841616" cy="21870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B89185-002D-5449-87CE-9C466103E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37" y="3880798"/>
            <a:ext cx="3207619" cy="2468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7A5BA-495A-BD46-B8B9-3E1A87224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603" y="3895587"/>
            <a:ext cx="3308754" cy="2546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501AB2-DCBE-0C4C-A1CB-E575E34F9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90042"/>
            <a:ext cx="3100039" cy="23859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0300CE-A6FE-D345-96F3-D40D9962C6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3619" y="1199001"/>
            <a:ext cx="2806356" cy="21599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757DA8-8244-5B48-ACB5-8925424BFF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185" y="1090165"/>
            <a:ext cx="2964262" cy="228148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D46378B-D7D8-D144-B669-49EC0EFD18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0723" y="1158899"/>
            <a:ext cx="3025277" cy="232844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72307D-94C2-F240-AF45-E6C66D8181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43" y="1158899"/>
            <a:ext cx="2949560" cy="227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83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Motor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57754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C6EAB-DB14-4A4F-9508-9EEFF44A8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503" y="3692693"/>
            <a:ext cx="3231051" cy="2486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AE15A9-55CA-C247-8FED-AC0C2526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845" y="3811021"/>
            <a:ext cx="2889864" cy="22242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7312D1-6843-5E47-A03C-3BBBC1E81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630" y="3817489"/>
            <a:ext cx="2963749" cy="22810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CB80A2-3D0B-7341-A619-73E2D54D8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" y="3884123"/>
            <a:ext cx="3031928" cy="2333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9B44DA2-B35A-6E4B-96C6-0B3226B3A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6471" y="1098871"/>
            <a:ext cx="2925529" cy="225167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CA9CB3-DF9C-6D4E-A815-30AF8C944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8340" y="1160995"/>
            <a:ext cx="3083892" cy="237355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5D13260-65BA-CD48-A6CB-80D6AB4A25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0380" y="1198975"/>
            <a:ext cx="3083892" cy="237355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7AEC307-EAFC-7B44-803F-AFCFBD1362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420" y="1263885"/>
            <a:ext cx="3007960" cy="231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6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A9842-00CF-4B43-B0AB-F28C53FC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 between folds in Log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4EFCB-E833-1846-A2F5-D6F7DE9D6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78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781895-2C4F-C847-9D8A-618D5B6DB6E0}"/>
              </a:ext>
            </a:extLst>
          </p:cNvPr>
          <p:cNvSpPr txBox="1"/>
          <p:nvPr/>
        </p:nvSpPr>
        <p:spPr>
          <a:xfrm>
            <a:off x="8578791" y="147700"/>
            <a:ext cx="172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2C886-9238-1643-8EC5-8AFD15C0FF92}"/>
              </a:ext>
            </a:extLst>
          </p:cNvPr>
          <p:cNvSpPr txBox="1"/>
          <p:nvPr/>
        </p:nvSpPr>
        <p:spPr>
          <a:xfrm>
            <a:off x="2415968" y="147700"/>
            <a:ext cx="81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B645A-13AA-5E47-842C-04BD66626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959" y="517032"/>
            <a:ext cx="5923041" cy="4400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DA842E-719E-4C4D-A8BA-0F46B56EA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94216"/>
            <a:ext cx="5923041" cy="440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25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57754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1CD6B-6593-F146-B823-889DA759B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346" y="3757210"/>
            <a:ext cx="2965441" cy="2362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60BAF8-CA46-EA4C-86FF-438578AF0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905" y="3757210"/>
            <a:ext cx="2965441" cy="2362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C9B65C-F4B3-8E45-B5DC-1E2B0494A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06" y="3720291"/>
            <a:ext cx="2965441" cy="2362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ED6B7E-40D7-8649-AD54-8FC659E60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95576"/>
            <a:ext cx="2965441" cy="2362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87587F-C16E-1746-A4C3-ED150876C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665" y="1075701"/>
            <a:ext cx="2965441" cy="23620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F9FC8E-6226-B04C-B0A2-F2C97557E2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6224" y="1031917"/>
            <a:ext cx="2965441" cy="23620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C22CD8-F1AB-3646-A1E9-6A5E1BDE0A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5912" y="1002855"/>
            <a:ext cx="2965441" cy="23620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14269E-9EC5-FE41-B634-2B0712F952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00" y="1044884"/>
            <a:ext cx="2965441" cy="236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70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Mixed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57754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5954A-9A46-3A4B-983D-ADE2A66C8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074" y="3917445"/>
            <a:ext cx="3068708" cy="2444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6F79FF-C6A8-0C4E-9154-471FF3CE5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687" y="4007684"/>
            <a:ext cx="3068708" cy="2444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257A1A-2EE1-7C4F-9A96-2013D81B8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979" y="3949588"/>
            <a:ext cx="3068708" cy="2444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FF7743-87ED-5E4C-A8ED-074A66242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46" y="3949588"/>
            <a:ext cx="3068708" cy="24442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465C1-9EA5-B349-877B-4EDCD681F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3292" y="1002855"/>
            <a:ext cx="3068708" cy="24442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10EBCC-36A9-964A-917C-C35A084344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7861" y="1032179"/>
            <a:ext cx="3068708" cy="24442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D71B28-DE6F-7D48-B1B6-2B1F6647CE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0754" y="1093094"/>
            <a:ext cx="3068708" cy="24442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90FD7A-9668-734A-B8A8-31693026DB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046" y="1152701"/>
            <a:ext cx="3068708" cy="244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07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Motor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57754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F7B44-5616-0B44-8147-DEC23C023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925" y="3865262"/>
            <a:ext cx="3021815" cy="2406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E27787-94AB-B743-B0FD-9E69442C4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370" y="3948039"/>
            <a:ext cx="3021815" cy="2406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C1566-0E29-C04E-878D-F160A74BB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815" y="3975808"/>
            <a:ext cx="3021815" cy="2406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ACD3DA-D98B-7E42-8702-9355EF9A0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75808"/>
            <a:ext cx="3021815" cy="24069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056E9-6CAE-1341-9FA5-226E97DEF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1246" y="1092989"/>
            <a:ext cx="3021815" cy="24069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BFF2AC-DA19-9548-9C3B-4B17CD69C4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7508" y="1099033"/>
            <a:ext cx="3021815" cy="24069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433678-A857-594C-9B7B-18CCD9280A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2661" y="1105077"/>
            <a:ext cx="3021815" cy="24069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5E7C95-AB07-2D45-94AE-DD4BB058E7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23" y="1105077"/>
            <a:ext cx="3021815" cy="240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70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6D85E0-44F4-5246-967F-0B07A47DC7B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Splitting data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better accuracy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6D85E0-44F4-5246-967F-0B07A47DC7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129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DA244-B7E1-0841-9B64-63919857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MSC02 train motor test mem split up into 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F405AB-62CC-2941-A87A-CFCDFF7C3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10" y="1572448"/>
            <a:ext cx="5057441" cy="5057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5647CA-3C1D-BB4E-80B4-94B8CC230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505" y="1572447"/>
            <a:ext cx="5057441" cy="505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10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DA244-B7E1-0841-9B64-63919857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MSC02 train motor test mixed split up into 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7CC6E-C47D-E34A-9348-44D13400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389" y="1552000"/>
            <a:ext cx="4947379" cy="4947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79AE8-1A06-0D43-97DF-6DC2FC347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2001"/>
            <a:ext cx="4947379" cy="494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64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DA244-B7E1-0841-9B64-63919857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regression MSC02 train motor test mixed split up into 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0E5B3-DE01-AE44-BF07-F0D0B280A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7" y="1837626"/>
            <a:ext cx="4953000" cy="495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43B66E-0423-D74F-8B2A-B118EAF98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010" y="1284979"/>
            <a:ext cx="5380516" cy="538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65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DA244-B7E1-0841-9B64-63919857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regression MSC02 train motor test mem split up into 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64D38-245B-0C48-BD20-91DE51B8A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89" y="1823178"/>
            <a:ext cx="4746063" cy="4746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B1F32-CE57-8449-B715-E926E8090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517" y="1823178"/>
            <a:ext cx="4746063" cy="47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EF7C-C668-3441-99D1-8BC06107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rest time to motor task</a:t>
            </a:r>
          </a:p>
        </p:txBody>
      </p:sp>
    </p:spTree>
    <p:extLst>
      <p:ext uri="{BB962C8B-B14F-4D97-AF65-F5344CB8AC3E}">
        <p14:creationId xmlns:p14="http://schemas.microsoft.com/office/powerpoint/2010/main" val="1208915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FD410-DFB6-2146-8249-919670916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MSC02 train motor test mixed matching rest with the motor task time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35B4D-C611-F546-A0F6-39E29F565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05" y="1690688"/>
            <a:ext cx="5013158" cy="5013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95A15C-AAB1-784F-891C-6FB84150A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315" y="1579987"/>
            <a:ext cx="5282685" cy="528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45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607B01-A532-694B-8007-6502F82720B2}"/>
              </a:ext>
            </a:extLst>
          </p:cNvPr>
          <p:cNvSpPr txBox="1"/>
          <p:nvPr/>
        </p:nvSpPr>
        <p:spPr>
          <a:xfrm>
            <a:off x="8347957" y="184666"/>
            <a:ext cx="172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16324-27FD-1B4D-BCDD-62956FDDDB3E}"/>
              </a:ext>
            </a:extLst>
          </p:cNvPr>
          <p:cNvSpPr txBox="1"/>
          <p:nvPr/>
        </p:nvSpPr>
        <p:spPr>
          <a:xfrm>
            <a:off x="2740113" y="184666"/>
            <a:ext cx="81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3FF39F-5F47-1346-A980-34B89113D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12" y="691158"/>
            <a:ext cx="6037390" cy="44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C1BFD0-AB36-E241-A520-EE105DAA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1158"/>
            <a:ext cx="6037390" cy="44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12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5389-F4DB-DF4D-ABC7-461FC1BA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SVM MSC02 train motor test memory matching rest with the motor task time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7B312-9A80-F14C-9241-E83BA70E1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726" y="1935473"/>
            <a:ext cx="4569600" cy="456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BC90C4-0E21-F347-BDCD-2CD105EDB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5473"/>
            <a:ext cx="4569600" cy="45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25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3F9F6-0FDC-F94E-8ECF-36C2B157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regression MSC02 train motor test mixed matching rest with the motor task time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9C7D23-1A68-DE41-BA5C-CBBA01572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990849" cy="49908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0F2FFF-5D72-464A-80CB-B59E2A3F1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716" y="1722916"/>
            <a:ext cx="5135084" cy="513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697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3F9F6-0FDC-F94E-8ECF-36C2B157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 regression MSC02 train motor test memory matching rest with the motor task time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4149D0-77E3-1549-95BF-F3A6C5554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53" y="1690688"/>
            <a:ext cx="5082947" cy="5082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5A158-085C-2C45-946F-A0A72FC87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706" y="1690687"/>
            <a:ext cx="5082947" cy="508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10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96B1F-9E6E-1E41-90EF-92BFC10BFF8B}"/>
              </a:ext>
            </a:extLst>
          </p:cNvPr>
          <p:cNvSpPr txBox="1"/>
          <p:nvPr/>
        </p:nvSpPr>
        <p:spPr>
          <a:xfrm>
            <a:off x="8042132" y="88490"/>
            <a:ext cx="259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89937-0192-444C-8B03-B4D4ED2A7EF8}"/>
              </a:ext>
            </a:extLst>
          </p:cNvPr>
          <p:cNvSpPr txBox="1"/>
          <p:nvPr/>
        </p:nvSpPr>
        <p:spPr>
          <a:xfrm>
            <a:off x="2513518" y="88490"/>
            <a:ext cx="125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2CD68-DE41-DC49-AFBD-B03E2DFD1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194" y="655320"/>
            <a:ext cx="6114704" cy="4160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7D6445-6613-0B40-8F85-A39696724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8" y="655320"/>
            <a:ext cx="6114704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68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96B1F-9E6E-1E41-90EF-92BFC10BFF8B}"/>
              </a:ext>
            </a:extLst>
          </p:cNvPr>
          <p:cNvSpPr txBox="1"/>
          <p:nvPr/>
        </p:nvSpPr>
        <p:spPr>
          <a:xfrm>
            <a:off x="7713407" y="1135002"/>
            <a:ext cx="259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89937-0192-444C-8B03-B4D4ED2A7EF8}"/>
              </a:ext>
            </a:extLst>
          </p:cNvPr>
          <p:cNvSpPr txBox="1"/>
          <p:nvPr/>
        </p:nvSpPr>
        <p:spPr>
          <a:xfrm>
            <a:off x="2676669" y="1029307"/>
            <a:ext cx="125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51646-CA09-3249-892D-46AFE5031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220" y="1504334"/>
            <a:ext cx="5830754" cy="3967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759C44-2AF9-AB4C-A930-3FEB3780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34" y="1516625"/>
            <a:ext cx="5639286" cy="383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93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96B1F-9E6E-1E41-90EF-92BFC10BFF8B}"/>
              </a:ext>
            </a:extLst>
          </p:cNvPr>
          <p:cNvSpPr txBox="1"/>
          <p:nvPr/>
        </p:nvSpPr>
        <p:spPr>
          <a:xfrm>
            <a:off x="8503266" y="0"/>
            <a:ext cx="259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89937-0192-444C-8B03-B4D4ED2A7EF8}"/>
              </a:ext>
            </a:extLst>
          </p:cNvPr>
          <p:cNvSpPr txBox="1"/>
          <p:nvPr/>
        </p:nvSpPr>
        <p:spPr>
          <a:xfrm>
            <a:off x="2435123" y="0"/>
            <a:ext cx="125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DB0187-4599-F746-89EC-483B222CA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486172"/>
            <a:ext cx="5945201" cy="4045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551B-6FC2-C945-B420-00617F591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172"/>
            <a:ext cx="6154250" cy="418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9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A857F-34DD-0D4A-9654-E9B7F488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 Accuracy per training between subjects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39A9A-87AF-6F44-B34C-105D97D86A43}"/>
              </a:ext>
            </a:extLst>
          </p:cNvPr>
          <p:cNvSpPr txBox="1"/>
          <p:nvPr/>
        </p:nvSpPr>
        <p:spPr>
          <a:xfrm>
            <a:off x="8676640" y="1768049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D9AD29-B347-F640-B2E3-D132E4749A1A}"/>
              </a:ext>
            </a:extLst>
          </p:cNvPr>
          <p:cNvSpPr txBox="1"/>
          <p:nvPr/>
        </p:nvSpPr>
        <p:spPr>
          <a:xfrm>
            <a:off x="2928620" y="1756787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B99DF-C577-9C48-B579-A6FF4331A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192219"/>
            <a:ext cx="5643880" cy="4033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40383F-852C-BC48-9D4E-9D9432C15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" y="2192219"/>
            <a:ext cx="5562600" cy="397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1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50FCA2-D4F0-5849-A729-A5B8BB1546AA}"/>
              </a:ext>
            </a:extLst>
          </p:cNvPr>
          <p:cNvSpPr txBox="1"/>
          <p:nvPr/>
        </p:nvSpPr>
        <p:spPr>
          <a:xfrm>
            <a:off x="8256350" y="391255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57BCFD-4A48-0E45-AA80-6349EB58A2BF}"/>
              </a:ext>
            </a:extLst>
          </p:cNvPr>
          <p:cNvSpPr txBox="1"/>
          <p:nvPr/>
        </p:nvSpPr>
        <p:spPr>
          <a:xfrm>
            <a:off x="2783841" y="391255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E003C-3716-674A-8EF9-21876C116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276" y="711200"/>
            <a:ext cx="5857276" cy="4185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EB70E6-D085-2D4D-B587-B40B2746C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11200"/>
            <a:ext cx="5857277" cy="41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7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366</Words>
  <Application>Microsoft Macintosh PowerPoint</Application>
  <PresentationFormat>Widescreen</PresentationFormat>
  <Paragraphs>165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Log Regression and SVM in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Boxplots Accuracy per training between subjects</vt:lpstr>
      <vt:lpstr>PowerPoint Presentation</vt:lpstr>
      <vt:lpstr>PowerPoint Presentation</vt:lpstr>
      <vt:lpstr>Mean Accuracy Between Models</vt:lpstr>
      <vt:lpstr>Between subject within task analysis</vt:lpstr>
      <vt:lpstr>Within subject between task analysis</vt:lpstr>
      <vt:lpstr>Within sub within task acc</vt:lpstr>
      <vt:lpstr>Within sub within task acc</vt:lpstr>
      <vt:lpstr>Within sub within task acc</vt:lpstr>
      <vt:lpstr>Feature weights svm</vt:lpstr>
      <vt:lpstr>Memory Task Rest</vt:lpstr>
      <vt:lpstr>Mixed Task Rest</vt:lpstr>
      <vt:lpstr>Motor Task Rest</vt:lpstr>
      <vt:lpstr>Feature weights log regression</vt:lpstr>
      <vt:lpstr>Memory Task Rest</vt:lpstr>
      <vt:lpstr>Mixed Task Rest</vt:lpstr>
      <vt:lpstr>Motor Task Rest</vt:lpstr>
      <vt:lpstr>Standard deviation between folds in SVM</vt:lpstr>
      <vt:lpstr>Memory </vt:lpstr>
      <vt:lpstr>Mixed</vt:lpstr>
      <vt:lpstr>Motor</vt:lpstr>
      <vt:lpstr>SD between folds in Log Regression </vt:lpstr>
      <vt:lpstr>Memory</vt:lpstr>
      <vt:lpstr>Mixed</vt:lpstr>
      <vt:lpstr>Motor</vt:lpstr>
      <vt:lpstr>Splitting data ≠ better accuracy</vt:lpstr>
      <vt:lpstr>SVM MSC02 train motor test mem split up into 20</vt:lpstr>
      <vt:lpstr>SVM MSC02 train motor test mixed split up into 20</vt:lpstr>
      <vt:lpstr>Log regression MSC02 train motor test mixed split up into 20</vt:lpstr>
      <vt:lpstr>Log regression MSC02 train motor test mem split up into 20</vt:lpstr>
      <vt:lpstr>Match rest time to motor task</vt:lpstr>
      <vt:lpstr>SVM MSC02 train motor test mixed matching rest with the motor task time </vt:lpstr>
      <vt:lpstr>SVM MSC02 train motor test memory matching rest with the motor task time </vt:lpstr>
      <vt:lpstr>Log regression MSC02 train motor test mixed matching rest with the motor task time </vt:lpstr>
      <vt:lpstr>Log regression MSC02 train motor test memory matching rest with the motor task time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Regression</dc:title>
  <dc:creator>alexisp</dc:creator>
  <cp:lastModifiedBy>Microsoft Office User</cp:lastModifiedBy>
  <cp:revision>38</cp:revision>
  <dcterms:created xsi:type="dcterms:W3CDTF">2020-03-11T20:19:06Z</dcterms:created>
  <dcterms:modified xsi:type="dcterms:W3CDTF">2020-04-24T22:52:34Z</dcterms:modified>
</cp:coreProperties>
</file>